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92" r:id="rId3"/>
    <p:sldId id="290" r:id="rId4"/>
    <p:sldId id="291" r:id="rId5"/>
    <p:sldId id="293" r:id="rId6"/>
  </p:sldIdLst>
  <p:sldSz cx="12192000" cy="6858000"/>
  <p:notesSz cx="6858000" cy="9144000"/>
  <p:defaultTextStyle>
    <a:defPPr>
      <a:defRPr lang="ru-K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 showGuides="1">
      <p:cViewPr varScale="1">
        <p:scale>
          <a:sx n="75" d="100"/>
          <a:sy n="75" d="100"/>
        </p:scale>
        <p:origin x="902" y="43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8B6C8F5-87F6-4D4F-8411-D881BA39C317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KZ"/>
        </a:p>
      </dgm:t>
    </dgm:pt>
    <dgm:pt modelId="{611444C6-EA77-45C9-BA04-1FA2C5A9DFD0}">
      <dgm:prSet phldrT="[Текст]"/>
      <dgm:spPr/>
      <dgm:t>
        <a:bodyPr/>
        <a:lstStyle/>
        <a:p>
          <a:r>
            <a:rPr lang="kk-KZ" dirty="0"/>
            <a:t>Обсервационные</a:t>
          </a:r>
          <a:endParaRPr lang="ru-KZ" dirty="0"/>
        </a:p>
      </dgm:t>
    </dgm:pt>
    <dgm:pt modelId="{BD3080F5-4E0C-4709-9166-A714FE0947C7}" type="parTrans" cxnId="{C4B888D3-B097-44D9-850C-0F82E4CDD052}">
      <dgm:prSet/>
      <dgm:spPr/>
      <dgm:t>
        <a:bodyPr/>
        <a:lstStyle/>
        <a:p>
          <a:endParaRPr lang="ru-KZ"/>
        </a:p>
      </dgm:t>
    </dgm:pt>
    <dgm:pt modelId="{D190C044-9BEA-4989-BD5D-D15969EF96DF}" type="sibTrans" cxnId="{C4B888D3-B097-44D9-850C-0F82E4CDD052}">
      <dgm:prSet/>
      <dgm:spPr/>
      <dgm:t>
        <a:bodyPr/>
        <a:lstStyle/>
        <a:p>
          <a:endParaRPr lang="ru-KZ"/>
        </a:p>
      </dgm:t>
    </dgm:pt>
    <dgm:pt modelId="{62F70BC1-0E4E-4AD3-A533-E248738D00F0}">
      <dgm:prSet phldrT="[Текст]"/>
      <dgm:spPr/>
      <dgm:t>
        <a:bodyPr/>
        <a:lstStyle/>
        <a:p>
          <a:r>
            <a:rPr lang="kk-KZ" dirty="0"/>
            <a:t>наблюдение...</a:t>
          </a:r>
          <a:r>
            <a:rPr lang="ru-RU" dirty="0"/>
            <a:t>, самонаблюдение, </a:t>
          </a:r>
          <a:r>
            <a:rPr lang="ru-RU" dirty="0" err="1"/>
            <a:t>супервизорство</a:t>
          </a:r>
          <a:r>
            <a:rPr lang="ru-RU" dirty="0"/>
            <a:t>…</a:t>
          </a:r>
          <a:endParaRPr lang="ru-KZ" dirty="0"/>
        </a:p>
      </dgm:t>
    </dgm:pt>
    <dgm:pt modelId="{1B891719-DFF2-45F0-8206-052A572E29F1}" type="parTrans" cxnId="{74B8BF38-512D-4C7A-A9B6-6B25D552F856}">
      <dgm:prSet/>
      <dgm:spPr/>
      <dgm:t>
        <a:bodyPr/>
        <a:lstStyle/>
        <a:p>
          <a:endParaRPr lang="ru-KZ"/>
        </a:p>
      </dgm:t>
    </dgm:pt>
    <dgm:pt modelId="{0F8BA875-ADD9-491A-9A1F-DE9477EE8283}" type="sibTrans" cxnId="{74B8BF38-512D-4C7A-A9B6-6B25D552F856}">
      <dgm:prSet/>
      <dgm:spPr/>
      <dgm:t>
        <a:bodyPr/>
        <a:lstStyle/>
        <a:p>
          <a:endParaRPr lang="ru-KZ"/>
        </a:p>
      </dgm:t>
    </dgm:pt>
    <dgm:pt modelId="{EB81DBEA-D8C8-4A0D-B367-1622BA1616BC}">
      <dgm:prSet phldrT="[Текст]"/>
      <dgm:spPr/>
      <dgm:t>
        <a:bodyPr/>
        <a:lstStyle/>
        <a:p>
          <a:r>
            <a:rPr lang="ru-RU" dirty="0"/>
            <a:t>измерение, </a:t>
          </a:r>
          <a:endParaRPr lang="ru-KZ" dirty="0"/>
        </a:p>
      </dgm:t>
    </dgm:pt>
    <dgm:pt modelId="{9664D644-FBD7-41D5-AA6E-772B9DCEEB41}" type="parTrans" cxnId="{D6375B90-6B00-49CB-83B9-43101AE33F55}">
      <dgm:prSet/>
      <dgm:spPr/>
      <dgm:t>
        <a:bodyPr/>
        <a:lstStyle/>
        <a:p>
          <a:endParaRPr lang="ru-KZ"/>
        </a:p>
      </dgm:t>
    </dgm:pt>
    <dgm:pt modelId="{F0686380-71B0-483E-BA64-4BAC13DF4621}" type="sibTrans" cxnId="{D6375B90-6B00-49CB-83B9-43101AE33F55}">
      <dgm:prSet/>
      <dgm:spPr/>
      <dgm:t>
        <a:bodyPr/>
        <a:lstStyle/>
        <a:p>
          <a:endParaRPr lang="ru-KZ"/>
        </a:p>
      </dgm:t>
    </dgm:pt>
    <dgm:pt modelId="{B53D8B18-90C3-46CA-8961-33B0521CE4F6}">
      <dgm:prSet phldrT="[Текст]"/>
      <dgm:spPr/>
      <dgm:t>
        <a:bodyPr/>
        <a:lstStyle/>
        <a:p>
          <a:r>
            <a:rPr lang="kk-KZ" dirty="0"/>
            <a:t>Опросные</a:t>
          </a:r>
          <a:endParaRPr lang="ru-KZ" dirty="0"/>
        </a:p>
      </dgm:t>
    </dgm:pt>
    <dgm:pt modelId="{99083E23-61AB-45A9-9287-D5479C2FB9E9}" type="parTrans" cxnId="{3B2715FA-3BED-4793-B0BB-58D94754E147}">
      <dgm:prSet/>
      <dgm:spPr/>
      <dgm:t>
        <a:bodyPr/>
        <a:lstStyle/>
        <a:p>
          <a:endParaRPr lang="ru-KZ"/>
        </a:p>
      </dgm:t>
    </dgm:pt>
    <dgm:pt modelId="{C2310E30-1126-44A9-8A20-58653F7A8BA2}" type="sibTrans" cxnId="{3B2715FA-3BED-4793-B0BB-58D94754E147}">
      <dgm:prSet/>
      <dgm:spPr/>
      <dgm:t>
        <a:bodyPr/>
        <a:lstStyle/>
        <a:p>
          <a:endParaRPr lang="ru-KZ"/>
        </a:p>
      </dgm:t>
    </dgm:pt>
    <dgm:pt modelId="{4FDCA77E-E258-48BB-9DD4-0F86E901F5D4}">
      <dgm:prSet phldrT="[Текст]"/>
      <dgm:spPr/>
      <dgm:t>
        <a:bodyPr/>
        <a:lstStyle/>
        <a:p>
          <a:r>
            <a:rPr lang="ru-RU" dirty="0"/>
            <a:t>Беседа, интервью, анкетирование</a:t>
          </a:r>
          <a:endParaRPr lang="ru-KZ" dirty="0"/>
        </a:p>
      </dgm:t>
    </dgm:pt>
    <dgm:pt modelId="{2C9E7D0D-0055-4F40-9DE5-406992BB3383}" type="parTrans" cxnId="{3EB5C080-E06E-4662-8818-067D0634CDF1}">
      <dgm:prSet/>
      <dgm:spPr/>
      <dgm:t>
        <a:bodyPr/>
        <a:lstStyle/>
        <a:p>
          <a:endParaRPr lang="ru-KZ"/>
        </a:p>
      </dgm:t>
    </dgm:pt>
    <dgm:pt modelId="{3105F275-4140-46DA-8EB9-C513471583D8}" type="sibTrans" cxnId="{3EB5C080-E06E-4662-8818-067D0634CDF1}">
      <dgm:prSet/>
      <dgm:spPr/>
      <dgm:t>
        <a:bodyPr/>
        <a:lstStyle/>
        <a:p>
          <a:endParaRPr lang="ru-KZ"/>
        </a:p>
      </dgm:t>
    </dgm:pt>
    <dgm:pt modelId="{7FE0BC8E-1856-4BA7-94A4-689EDBB6B663}">
      <dgm:prSet phldrT="[Текст]"/>
      <dgm:spPr/>
      <dgm:t>
        <a:bodyPr/>
        <a:lstStyle/>
        <a:p>
          <a:r>
            <a:rPr lang="ru-RU" dirty="0"/>
            <a:t>Описание…</a:t>
          </a:r>
          <a:endParaRPr lang="ru-KZ" dirty="0"/>
        </a:p>
      </dgm:t>
    </dgm:pt>
    <dgm:pt modelId="{EAA3A8D2-BE7D-4AAF-B8A8-13B4004FCC64}" type="parTrans" cxnId="{F607E68B-B48F-4F94-A177-773E9204D9E5}">
      <dgm:prSet/>
      <dgm:spPr/>
      <dgm:t>
        <a:bodyPr/>
        <a:lstStyle/>
        <a:p>
          <a:endParaRPr lang="ru-KZ"/>
        </a:p>
      </dgm:t>
    </dgm:pt>
    <dgm:pt modelId="{6FC04E16-942F-4E6D-8409-15C04CE78959}" type="sibTrans" cxnId="{F607E68B-B48F-4F94-A177-773E9204D9E5}">
      <dgm:prSet/>
      <dgm:spPr/>
      <dgm:t>
        <a:bodyPr/>
        <a:lstStyle/>
        <a:p>
          <a:endParaRPr lang="ru-KZ"/>
        </a:p>
      </dgm:t>
    </dgm:pt>
    <dgm:pt modelId="{BB0FB367-1A89-4ED4-BEB9-683000B6657B}">
      <dgm:prSet phldrT="[Текст]"/>
      <dgm:spPr/>
      <dgm:t>
        <a:bodyPr/>
        <a:lstStyle/>
        <a:p>
          <a:r>
            <a:rPr lang="kk-KZ" dirty="0"/>
            <a:t>Экспериментальные</a:t>
          </a:r>
          <a:endParaRPr lang="ru-KZ" dirty="0"/>
        </a:p>
      </dgm:t>
    </dgm:pt>
    <dgm:pt modelId="{1EB2125A-B385-4E1B-8DFB-E356F70676B9}" type="parTrans" cxnId="{5B97139A-CEDA-42EE-8A3A-69D0FECDF1A5}">
      <dgm:prSet/>
      <dgm:spPr/>
      <dgm:t>
        <a:bodyPr/>
        <a:lstStyle/>
        <a:p>
          <a:endParaRPr lang="ru-KZ"/>
        </a:p>
      </dgm:t>
    </dgm:pt>
    <dgm:pt modelId="{EEB5A0DE-C8F5-4BAB-8C44-702104A6327A}" type="sibTrans" cxnId="{5B97139A-CEDA-42EE-8A3A-69D0FECDF1A5}">
      <dgm:prSet/>
      <dgm:spPr/>
      <dgm:t>
        <a:bodyPr/>
        <a:lstStyle/>
        <a:p>
          <a:endParaRPr lang="ru-KZ"/>
        </a:p>
      </dgm:t>
    </dgm:pt>
    <dgm:pt modelId="{D7AC5F93-16AD-4CA0-8F36-487DB403E74B}">
      <dgm:prSet phldrT="[Текст]"/>
      <dgm:spPr/>
      <dgm:t>
        <a:bodyPr/>
        <a:lstStyle/>
        <a:p>
          <a:r>
            <a:rPr lang="ru-RU" dirty="0"/>
            <a:t>тестирование</a:t>
          </a:r>
          <a:endParaRPr lang="ru-KZ" dirty="0"/>
        </a:p>
      </dgm:t>
    </dgm:pt>
    <dgm:pt modelId="{D705C8A3-91EC-494D-A786-C229E1DD4D84}" type="parTrans" cxnId="{AFAE14E0-574C-4B15-972F-1AB43B6CED65}">
      <dgm:prSet/>
      <dgm:spPr/>
      <dgm:t>
        <a:bodyPr/>
        <a:lstStyle/>
        <a:p>
          <a:endParaRPr lang="ru-KZ"/>
        </a:p>
      </dgm:t>
    </dgm:pt>
    <dgm:pt modelId="{23A62DFD-4DF5-4A6B-9E12-83931E3196F7}" type="sibTrans" cxnId="{AFAE14E0-574C-4B15-972F-1AB43B6CED65}">
      <dgm:prSet/>
      <dgm:spPr/>
      <dgm:t>
        <a:bodyPr/>
        <a:lstStyle/>
        <a:p>
          <a:endParaRPr lang="ru-KZ"/>
        </a:p>
      </dgm:t>
    </dgm:pt>
    <dgm:pt modelId="{3395DCD3-0A10-4C14-8FDE-2E0AF07E2907}">
      <dgm:prSet phldrT="[Текст]"/>
      <dgm:spPr/>
      <dgm:t>
        <a:bodyPr/>
        <a:lstStyle/>
        <a:p>
          <a:r>
            <a:rPr lang="ru-RU" dirty="0"/>
            <a:t>Эксперимент… пилотный, полевой, лабораторный…</a:t>
          </a:r>
          <a:endParaRPr lang="ru-KZ" dirty="0"/>
        </a:p>
      </dgm:t>
    </dgm:pt>
    <dgm:pt modelId="{1293CFA9-A9DC-4882-8792-E938241495A6}" type="parTrans" cxnId="{A7EDE7CB-656C-40D8-B8C4-587FD79194BD}">
      <dgm:prSet/>
      <dgm:spPr/>
      <dgm:t>
        <a:bodyPr/>
        <a:lstStyle/>
        <a:p>
          <a:endParaRPr lang="ru-KZ"/>
        </a:p>
      </dgm:t>
    </dgm:pt>
    <dgm:pt modelId="{BCD70855-6BA8-46CC-BFE8-451C39389E8C}" type="sibTrans" cxnId="{A7EDE7CB-656C-40D8-B8C4-587FD79194BD}">
      <dgm:prSet/>
      <dgm:spPr/>
      <dgm:t>
        <a:bodyPr/>
        <a:lstStyle/>
        <a:p>
          <a:endParaRPr lang="ru-KZ"/>
        </a:p>
      </dgm:t>
    </dgm:pt>
    <dgm:pt modelId="{D8F6807C-CDDD-4A11-B939-1F0BB2B99A70}" type="pres">
      <dgm:prSet presAssocID="{D8B6C8F5-87F6-4D4F-8411-D881BA39C317}" presName="Name0" presStyleCnt="0">
        <dgm:presLayoutVars>
          <dgm:dir/>
          <dgm:animLvl val="lvl"/>
          <dgm:resizeHandles val="exact"/>
        </dgm:presLayoutVars>
      </dgm:prSet>
      <dgm:spPr/>
    </dgm:pt>
    <dgm:pt modelId="{0C13AE5E-F76D-41C9-AE3B-2590852CC56F}" type="pres">
      <dgm:prSet presAssocID="{611444C6-EA77-45C9-BA04-1FA2C5A9DFD0}" presName="linNode" presStyleCnt="0"/>
      <dgm:spPr/>
    </dgm:pt>
    <dgm:pt modelId="{A152B5E6-2472-4378-921A-A6835AFFD331}" type="pres">
      <dgm:prSet presAssocID="{611444C6-EA77-45C9-BA04-1FA2C5A9DFD0}" presName="parentText" presStyleLbl="node1" presStyleIdx="0" presStyleCnt="3">
        <dgm:presLayoutVars>
          <dgm:chMax val="1"/>
          <dgm:bulletEnabled val="1"/>
        </dgm:presLayoutVars>
      </dgm:prSet>
      <dgm:spPr/>
    </dgm:pt>
    <dgm:pt modelId="{6EC98B95-B812-455D-9965-1D12D20BE325}" type="pres">
      <dgm:prSet presAssocID="{611444C6-EA77-45C9-BA04-1FA2C5A9DFD0}" presName="descendantText" presStyleLbl="alignAccFollowNode1" presStyleIdx="0" presStyleCnt="3">
        <dgm:presLayoutVars>
          <dgm:bulletEnabled val="1"/>
        </dgm:presLayoutVars>
      </dgm:prSet>
      <dgm:spPr/>
    </dgm:pt>
    <dgm:pt modelId="{1B7EA4B3-14BD-4F2B-B79B-6EC0AA8B72A0}" type="pres">
      <dgm:prSet presAssocID="{D190C044-9BEA-4989-BD5D-D15969EF96DF}" presName="sp" presStyleCnt="0"/>
      <dgm:spPr/>
    </dgm:pt>
    <dgm:pt modelId="{E3615A30-8AB1-4D0B-AE80-6C9C295DD401}" type="pres">
      <dgm:prSet presAssocID="{B53D8B18-90C3-46CA-8961-33B0521CE4F6}" presName="linNode" presStyleCnt="0"/>
      <dgm:spPr/>
    </dgm:pt>
    <dgm:pt modelId="{2D28332D-48C7-49B3-A9E4-A798FFDA2554}" type="pres">
      <dgm:prSet presAssocID="{B53D8B18-90C3-46CA-8961-33B0521CE4F6}" presName="parentText" presStyleLbl="node1" presStyleIdx="1" presStyleCnt="3">
        <dgm:presLayoutVars>
          <dgm:chMax val="1"/>
          <dgm:bulletEnabled val="1"/>
        </dgm:presLayoutVars>
      </dgm:prSet>
      <dgm:spPr/>
    </dgm:pt>
    <dgm:pt modelId="{7DAAE3BA-4E0C-4969-8FC6-B8F7B6E69745}" type="pres">
      <dgm:prSet presAssocID="{B53D8B18-90C3-46CA-8961-33B0521CE4F6}" presName="descendantText" presStyleLbl="alignAccFollowNode1" presStyleIdx="1" presStyleCnt="3">
        <dgm:presLayoutVars>
          <dgm:bulletEnabled val="1"/>
        </dgm:presLayoutVars>
      </dgm:prSet>
      <dgm:spPr/>
    </dgm:pt>
    <dgm:pt modelId="{46BA7CD0-FDA3-4B2C-89A3-60874938A010}" type="pres">
      <dgm:prSet presAssocID="{C2310E30-1126-44A9-8A20-58653F7A8BA2}" presName="sp" presStyleCnt="0"/>
      <dgm:spPr/>
    </dgm:pt>
    <dgm:pt modelId="{A7AA67BD-D228-44E8-B8AF-CBB1FC510234}" type="pres">
      <dgm:prSet presAssocID="{BB0FB367-1A89-4ED4-BEB9-683000B6657B}" presName="linNode" presStyleCnt="0"/>
      <dgm:spPr/>
    </dgm:pt>
    <dgm:pt modelId="{98E6ADC6-1C14-4176-A1E1-0A5DA59CF16E}" type="pres">
      <dgm:prSet presAssocID="{BB0FB367-1A89-4ED4-BEB9-683000B6657B}" presName="parentText" presStyleLbl="node1" presStyleIdx="2" presStyleCnt="3">
        <dgm:presLayoutVars>
          <dgm:chMax val="1"/>
          <dgm:bulletEnabled val="1"/>
        </dgm:presLayoutVars>
      </dgm:prSet>
      <dgm:spPr/>
    </dgm:pt>
    <dgm:pt modelId="{43CD3A44-02A3-496C-AD89-8968DC46EBC0}" type="pres">
      <dgm:prSet presAssocID="{BB0FB367-1A89-4ED4-BEB9-683000B6657B}" presName="descendantText" presStyleLbl="alignAccFollowNode1" presStyleIdx="2" presStyleCnt="3">
        <dgm:presLayoutVars>
          <dgm:bulletEnabled val="1"/>
        </dgm:presLayoutVars>
      </dgm:prSet>
      <dgm:spPr/>
    </dgm:pt>
  </dgm:ptLst>
  <dgm:cxnLst>
    <dgm:cxn modelId="{295EF109-3FD4-4C5A-8414-0579F1A419EB}" type="presOf" srcId="{BB0FB367-1A89-4ED4-BEB9-683000B6657B}" destId="{98E6ADC6-1C14-4176-A1E1-0A5DA59CF16E}" srcOrd="0" destOrd="0" presId="urn:microsoft.com/office/officeart/2005/8/layout/vList5"/>
    <dgm:cxn modelId="{10C5CB15-8D8E-4ED2-BACA-E5869A2012B6}" type="presOf" srcId="{D7AC5F93-16AD-4CA0-8F36-487DB403E74B}" destId="{43CD3A44-02A3-496C-AD89-8968DC46EBC0}" srcOrd="0" destOrd="0" presId="urn:microsoft.com/office/officeart/2005/8/layout/vList5"/>
    <dgm:cxn modelId="{0DAA9B25-4D7F-4CFD-9DCD-F9E3637A47A3}" type="presOf" srcId="{62F70BC1-0E4E-4AD3-A533-E248738D00F0}" destId="{6EC98B95-B812-455D-9965-1D12D20BE325}" srcOrd="0" destOrd="0" presId="urn:microsoft.com/office/officeart/2005/8/layout/vList5"/>
    <dgm:cxn modelId="{EA480F2F-9311-4840-BEF3-82CF7B69F856}" type="presOf" srcId="{611444C6-EA77-45C9-BA04-1FA2C5A9DFD0}" destId="{A152B5E6-2472-4378-921A-A6835AFFD331}" srcOrd="0" destOrd="0" presId="urn:microsoft.com/office/officeart/2005/8/layout/vList5"/>
    <dgm:cxn modelId="{74B8BF38-512D-4C7A-A9B6-6B25D552F856}" srcId="{611444C6-EA77-45C9-BA04-1FA2C5A9DFD0}" destId="{62F70BC1-0E4E-4AD3-A533-E248738D00F0}" srcOrd="0" destOrd="0" parTransId="{1B891719-DFF2-45F0-8206-052A572E29F1}" sibTransId="{0F8BA875-ADD9-491A-9A1F-DE9477EE8283}"/>
    <dgm:cxn modelId="{3EB5C080-E06E-4662-8818-067D0634CDF1}" srcId="{B53D8B18-90C3-46CA-8961-33B0521CE4F6}" destId="{4FDCA77E-E258-48BB-9DD4-0F86E901F5D4}" srcOrd="0" destOrd="0" parTransId="{2C9E7D0D-0055-4F40-9DE5-406992BB3383}" sibTransId="{3105F275-4140-46DA-8EB9-C513471583D8}"/>
    <dgm:cxn modelId="{E0459A88-A2A2-4A39-8DCC-3BD3FFE9B632}" type="presOf" srcId="{3395DCD3-0A10-4C14-8FDE-2E0AF07E2907}" destId="{43CD3A44-02A3-496C-AD89-8968DC46EBC0}" srcOrd="0" destOrd="1" presId="urn:microsoft.com/office/officeart/2005/8/layout/vList5"/>
    <dgm:cxn modelId="{F607E68B-B48F-4F94-A177-773E9204D9E5}" srcId="{B53D8B18-90C3-46CA-8961-33B0521CE4F6}" destId="{7FE0BC8E-1856-4BA7-94A4-689EDBB6B663}" srcOrd="1" destOrd="0" parTransId="{EAA3A8D2-BE7D-4AAF-B8A8-13B4004FCC64}" sibTransId="{6FC04E16-942F-4E6D-8409-15C04CE78959}"/>
    <dgm:cxn modelId="{D6375B90-6B00-49CB-83B9-43101AE33F55}" srcId="{611444C6-EA77-45C9-BA04-1FA2C5A9DFD0}" destId="{EB81DBEA-D8C8-4A0D-B367-1622BA1616BC}" srcOrd="1" destOrd="0" parTransId="{9664D644-FBD7-41D5-AA6E-772B9DCEEB41}" sibTransId="{F0686380-71B0-483E-BA64-4BAC13DF4621}"/>
    <dgm:cxn modelId="{5B97139A-CEDA-42EE-8A3A-69D0FECDF1A5}" srcId="{D8B6C8F5-87F6-4D4F-8411-D881BA39C317}" destId="{BB0FB367-1A89-4ED4-BEB9-683000B6657B}" srcOrd="2" destOrd="0" parTransId="{1EB2125A-B385-4E1B-8DFB-E356F70676B9}" sibTransId="{EEB5A0DE-C8F5-4BAB-8C44-702104A6327A}"/>
    <dgm:cxn modelId="{A7EDE7CB-656C-40D8-B8C4-587FD79194BD}" srcId="{BB0FB367-1A89-4ED4-BEB9-683000B6657B}" destId="{3395DCD3-0A10-4C14-8FDE-2E0AF07E2907}" srcOrd="1" destOrd="0" parTransId="{1293CFA9-A9DC-4882-8792-E938241495A6}" sibTransId="{BCD70855-6BA8-46CC-BFE8-451C39389E8C}"/>
    <dgm:cxn modelId="{D0DC23CC-DA67-4F43-A8E2-492C6FFEC1E2}" type="presOf" srcId="{B53D8B18-90C3-46CA-8961-33B0521CE4F6}" destId="{2D28332D-48C7-49B3-A9E4-A798FFDA2554}" srcOrd="0" destOrd="0" presId="urn:microsoft.com/office/officeart/2005/8/layout/vList5"/>
    <dgm:cxn modelId="{C4B888D3-B097-44D9-850C-0F82E4CDD052}" srcId="{D8B6C8F5-87F6-4D4F-8411-D881BA39C317}" destId="{611444C6-EA77-45C9-BA04-1FA2C5A9DFD0}" srcOrd="0" destOrd="0" parTransId="{BD3080F5-4E0C-4709-9166-A714FE0947C7}" sibTransId="{D190C044-9BEA-4989-BD5D-D15969EF96DF}"/>
    <dgm:cxn modelId="{704ED7D3-0F07-4EB9-859B-95A11921869B}" type="presOf" srcId="{4FDCA77E-E258-48BB-9DD4-0F86E901F5D4}" destId="{7DAAE3BA-4E0C-4969-8FC6-B8F7B6E69745}" srcOrd="0" destOrd="0" presId="urn:microsoft.com/office/officeart/2005/8/layout/vList5"/>
    <dgm:cxn modelId="{AFAE14E0-574C-4B15-972F-1AB43B6CED65}" srcId="{BB0FB367-1A89-4ED4-BEB9-683000B6657B}" destId="{D7AC5F93-16AD-4CA0-8F36-487DB403E74B}" srcOrd="0" destOrd="0" parTransId="{D705C8A3-91EC-494D-A786-C229E1DD4D84}" sibTransId="{23A62DFD-4DF5-4A6B-9E12-83931E3196F7}"/>
    <dgm:cxn modelId="{B565B3E3-8746-4F3C-A59F-86388B8DB3BC}" type="presOf" srcId="{EB81DBEA-D8C8-4A0D-B367-1622BA1616BC}" destId="{6EC98B95-B812-455D-9965-1D12D20BE325}" srcOrd="0" destOrd="1" presId="urn:microsoft.com/office/officeart/2005/8/layout/vList5"/>
    <dgm:cxn modelId="{D66893F6-A06F-416D-8BD0-D61647DD857D}" type="presOf" srcId="{D8B6C8F5-87F6-4D4F-8411-D881BA39C317}" destId="{D8F6807C-CDDD-4A11-B939-1F0BB2B99A70}" srcOrd="0" destOrd="0" presId="urn:microsoft.com/office/officeart/2005/8/layout/vList5"/>
    <dgm:cxn modelId="{3B2715FA-3BED-4793-B0BB-58D94754E147}" srcId="{D8B6C8F5-87F6-4D4F-8411-D881BA39C317}" destId="{B53D8B18-90C3-46CA-8961-33B0521CE4F6}" srcOrd="1" destOrd="0" parTransId="{99083E23-61AB-45A9-9287-D5479C2FB9E9}" sibTransId="{C2310E30-1126-44A9-8A20-58653F7A8BA2}"/>
    <dgm:cxn modelId="{7EDF71FC-492F-4975-8820-D5222836C374}" type="presOf" srcId="{7FE0BC8E-1856-4BA7-94A4-689EDBB6B663}" destId="{7DAAE3BA-4E0C-4969-8FC6-B8F7B6E69745}" srcOrd="0" destOrd="1" presId="urn:microsoft.com/office/officeart/2005/8/layout/vList5"/>
    <dgm:cxn modelId="{51A66DB5-E64E-40D2-B3F3-73A26CEB9BDE}" type="presParOf" srcId="{D8F6807C-CDDD-4A11-B939-1F0BB2B99A70}" destId="{0C13AE5E-F76D-41C9-AE3B-2590852CC56F}" srcOrd="0" destOrd="0" presId="urn:microsoft.com/office/officeart/2005/8/layout/vList5"/>
    <dgm:cxn modelId="{C81DE37D-43ED-4EA1-91B0-ACB71D2433E2}" type="presParOf" srcId="{0C13AE5E-F76D-41C9-AE3B-2590852CC56F}" destId="{A152B5E6-2472-4378-921A-A6835AFFD331}" srcOrd="0" destOrd="0" presId="urn:microsoft.com/office/officeart/2005/8/layout/vList5"/>
    <dgm:cxn modelId="{5EB66090-E69A-4A17-A7ED-B14E40A64B08}" type="presParOf" srcId="{0C13AE5E-F76D-41C9-AE3B-2590852CC56F}" destId="{6EC98B95-B812-455D-9965-1D12D20BE325}" srcOrd="1" destOrd="0" presId="urn:microsoft.com/office/officeart/2005/8/layout/vList5"/>
    <dgm:cxn modelId="{4784B503-760D-486A-8103-E95075DD1502}" type="presParOf" srcId="{D8F6807C-CDDD-4A11-B939-1F0BB2B99A70}" destId="{1B7EA4B3-14BD-4F2B-B79B-6EC0AA8B72A0}" srcOrd="1" destOrd="0" presId="urn:microsoft.com/office/officeart/2005/8/layout/vList5"/>
    <dgm:cxn modelId="{DA8DFF27-49D3-49F3-BD2E-9FB024793291}" type="presParOf" srcId="{D8F6807C-CDDD-4A11-B939-1F0BB2B99A70}" destId="{E3615A30-8AB1-4D0B-AE80-6C9C295DD401}" srcOrd="2" destOrd="0" presId="urn:microsoft.com/office/officeart/2005/8/layout/vList5"/>
    <dgm:cxn modelId="{FAA02C2D-3FDF-4177-9763-A7E5D05CBF45}" type="presParOf" srcId="{E3615A30-8AB1-4D0B-AE80-6C9C295DD401}" destId="{2D28332D-48C7-49B3-A9E4-A798FFDA2554}" srcOrd="0" destOrd="0" presId="urn:microsoft.com/office/officeart/2005/8/layout/vList5"/>
    <dgm:cxn modelId="{32F3C583-5719-4049-986C-424438031AF0}" type="presParOf" srcId="{E3615A30-8AB1-4D0B-AE80-6C9C295DD401}" destId="{7DAAE3BA-4E0C-4969-8FC6-B8F7B6E69745}" srcOrd="1" destOrd="0" presId="urn:microsoft.com/office/officeart/2005/8/layout/vList5"/>
    <dgm:cxn modelId="{5E2FA0FD-9695-4C0A-9BE3-559E4B00AD04}" type="presParOf" srcId="{D8F6807C-CDDD-4A11-B939-1F0BB2B99A70}" destId="{46BA7CD0-FDA3-4B2C-89A3-60874938A010}" srcOrd="3" destOrd="0" presId="urn:microsoft.com/office/officeart/2005/8/layout/vList5"/>
    <dgm:cxn modelId="{C4D2BCFF-12FD-4B77-A869-07721174F726}" type="presParOf" srcId="{D8F6807C-CDDD-4A11-B939-1F0BB2B99A70}" destId="{A7AA67BD-D228-44E8-B8AF-CBB1FC510234}" srcOrd="4" destOrd="0" presId="urn:microsoft.com/office/officeart/2005/8/layout/vList5"/>
    <dgm:cxn modelId="{E8C398A2-DC49-4ED7-A890-3AA7A412F1F0}" type="presParOf" srcId="{A7AA67BD-D228-44E8-B8AF-CBB1FC510234}" destId="{98E6ADC6-1C14-4176-A1E1-0A5DA59CF16E}" srcOrd="0" destOrd="0" presId="urn:microsoft.com/office/officeart/2005/8/layout/vList5"/>
    <dgm:cxn modelId="{2E1EBAB3-D7DE-427D-8454-411A4F3E821F}" type="presParOf" srcId="{A7AA67BD-D228-44E8-B8AF-CBB1FC510234}" destId="{43CD3A44-02A3-496C-AD89-8968DC46EBC0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EC98B95-B812-455D-9965-1D12D20BE325}">
      <dsp:nvSpPr>
        <dsp:cNvPr id="0" name=""/>
        <dsp:cNvSpPr/>
      </dsp:nvSpPr>
      <dsp:spPr>
        <a:xfrm rot="5400000">
          <a:off x="6091223" y="-2460326"/>
          <a:ext cx="1037108" cy="6220967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36195" rIns="72390" bIns="36195" numCol="1" spcCol="1270" anchor="ctr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kk-KZ" sz="1900" kern="1200" dirty="0"/>
            <a:t>наблюдение...</a:t>
          </a:r>
          <a:r>
            <a:rPr lang="ru-RU" sz="1900" kern="1200" dirty="0"/>
            <a:t>, самонаблюдение, </a:t>
          </a:r>
          <a:r>
            <a:rPr lang="ru-RU" sz="1900" kern="1200" dirty="0" err="1"/>
            <a:t>супервизорство</a:t>
          </a:r>
          <a:r>
            <a:rPr lang="ru-RU" sz="1900" kern="1200" dirty="0"/>
            <a:t>…</a:t>
          </a:r>
          <a:endParaRPr lang="ru-KZ" sz="1900" kern="1200" dirty="0"/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1900" kern="1200" dirty="0"/>
            <a:t>измерение, </a:t>
          </a:r>
          <a:endParaRPr lang="ru-KZ" sz="1900" kern="1200" dirty="0"/>
        </a:p>
      </dsp:txBody>
      <dsp:txXfrm rot="-5400000">
        <a:off x="3499294" y="182230"/>
        <a:ext cx="6170340" cy="935854"/>
      </dsp:txXfrm>
    </dsp:sp>
    <dsp:sp modelId="{A152B5E6-2472-4378-921A-A6835AFFD331}">
      <dsp:nvSpPr>
        <dsp:cNvPr id="0" name=""/>
        <dsp:cNvSpPr/>
      </dsp:nvSpPr>
      <dsp:spPr>
        <a:xfrm>
          <a:off x="0" y="1964"/>
          <a:ext cx="3499294" cy="129638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k-KZ" sz="2400" kern="1200" dirty="0"/>
            <a:t>Обсервационные</a:t>
          </a:r>
          <a:endParaRPr lang="ru-KZ" sz="2400" kern="1200" dirty="0"/>
        </a:p>
      </dsp:txBody>
      <dsp:txXfrm>
        <a:off x="63284" y="65248"/>
        <a:ext cx="3372726" cy="1169817"/>
      </dsp:txXfrm>
    </dsp:sp>
    <dsp:sp modelId="{7DAAE3BA-4E0C-4969-8FC6-B8F7B6E69745}">
      <dsp:nvSpPr>
        <dsp:cNvPr id="0" name=""/>
        <dsp:cNvSpPr/>
      </dsp:nvSpPr>
      <dsp:spPr>
        <a:xfrm rot="5400000">
          <a:off x="6091223" y="-1099121"/>
          <a:ext cx="1037108" cy="6220967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36195" rIns="72390" bIns="36195" numCol="1" spcCol="1270" anchor="ctr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1900" kern="1200" dirty="0"/>
            <a:t>Беседа, интервью, анкетирование</a:t>
          </a:r>
          <a:endParaRPr lang="ru-KZ" sz="1900" kern="1200" dirty="0"/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1900" kern="1200" dirty="0"/>
            <a:t>Описание…</a:t>
          </a:r>
          <a:endParaRPr lang="ru-KZ" sz="1900" kern="1200" dirty="0"/>
        </a:p>
      </dsp:txBody>
      <dsp:txXfrm rot="-5400000">
        <a:off x="3499294" y="1543435"/>
        <a:ext cx="6170340" cy="935854"/>
      </dsp:txXfrm>
    </dsp:sp>
    <dsp:sp modelId="{2D28332D-48C7-49B3-A9E4-A798FFDA2554}">
      <dsp:nvSpPr>
        <dsp:cNvPr id="0" name=""/>
        <dsp:cNvSpPr/>
      </dsp:nvSpPr>
      <dsp:spPr>
        <a:xfrm>
          <a:off x="0" y="1363169"/>
          <a:ext cx="3499294" cy="129638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k-KZ" sz="2400" kern="1200" dirty="0"/>
            <a:t>Опросные</a:t>
          </a:r>
          <a:endParaRPr lang="ru-KZ" sz="2400" kern="1200" dirty="0"/>
        </a:p>
      </dsp:txBody>
      <dsp:txXfrm>
        <a:off x="63284" y="1426453"/>
        <a:ext cx="3372726" cy="1169817"/>
      </dsp:txXfrm>
    </dsp:sp>
    <dsp:sp modelId="{43CD3A44-02A3-496C-AD89-8968DC46EBC0}">
      <dsp:nvSpPr>
        <dsp:cNvPr id="0" name=""/>
        <dsp:cNvSpPr/>
      </dsp:nvSpPr>
      <dsp:spPr>
        <a:xfrm rot="5400000">
          <a:off x="6091223" y="262083"/>
          <a:ext cx="1037108" cy="6220967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36195" rIns="72390" bIns="36195" numCol="1" spcCol="1270" anchor="ctr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1900" kern="1200" dirty="0"/>
            <a:t>тестирование</a:t>
          </a:r>
          <a:endParaRPr lang="ru-KZ" sz="1900" kern="1200" dirty="0"/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1900" kern="1200" dirty="0"/>
            <a:t>Эксперимент… пилотный, полевой, лабораторный…</a:t>
          </a:r>
          <a:endParaRPr lang="ru-KZ" sz="1900" kern="1200" dirty="0"/>
        </a:p>
      </dsp:txBody>
      <dsp:txXfrm rot="-5400000">
        <a:off x="3499294" y="2904640"/>
        <a:ext cx="6170340" cy="935854"/>
      </dsp:txXfrm>
    </dsp:sp>
    <dsp:sp modelId="{98E6ADC6-1C14-4176-A1E1-0A5DA59CF16E}">
      <dsp:nvSpPr>
        <dsp:cNvPr id="0" name=""/>
        <dsp:cNvSpPr/>
      </dsp:nvSpPr>
      <dsp:spPr>
        <a:xfrm>
          <a:off x="0" y="2724374"/>
          <a:ext cx="3499294" cy="129638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k-KZ" sz="2400" kern="1200" dirty="0"/>
            <a:t>Экспериментальные</a:t>
          </a:r>
          <a:endParaRPr lang="ru-KZ" sz="2400" kern="1200" dirty="0"/>
        </a:p>
      </dsp:txBody>
      <dsp:txXfrm>
        <a:off x="63284" y="2787658"/>
        <a:ext cx="3372726" cy="116981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66D74A1-A877-A215-5C54-692C2A14F07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C8C2AEA1-8BC8-FB0A-694F-1C97FB468AA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ru-KZ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F824FBF-B90C-0FA9-6922-7BD0413D69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582A9E-D16E-45A8-8727-CD92A9C749BA}" type="datetimeFigureOut">
              <a:rPr lang="ru-KZ" smtClean="0"/>
              <a:t>29.09.2025</a:t>
            </a:fld>
            <a:endParaRPr lang="ru-KZ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E46070DD-B279-270C-684F-0DE0BA1D96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2791BBC-FB5D-2001-6012-D7F247F7DF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26AEF6-C2A7-41EE-8F39-5FD38B73292A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22011460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4B6EFDA-B13C-CECF-9B85-4A2308597B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A75BA11C-5424-BFA7-B195-0984D314DC7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001898F-4FF8-92D2-1C2D-682FACBA80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582A9E-D16E-45A8-8727-CD92A9C749BA}" type="datetimeFigureOut">
              <a:rPr lang="ru-KZ" smtClean="0"/>
              <a:t>29.09.2025</a:t>
            </a:fld>
            <a:endParaRPr lang="ru-KZ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A82526F-243E-AB5F-249B-6A0B03882D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7571E41-BA6C-A070-5A5C-1FC6A7A562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26AEF6-C2A7-41EE-8F39-5FD38B73292A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8055715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47471D13-8B77-EF4E-41AB-00DD298F26A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AA6B8ED4-EADC-4D2F-5ADD-5DA127736D1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B392DD81-9648-27E3-9FEF-68B21EEAB0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582A9E-D16E-45A8-8727-CD92A9C749BA}" type="datetimeFigureOut">
              <a:rPr lang="ru-KZ" smtClean="0"/>
              <a:t>29.09.2025</a:t>
            </a:fld>
            <a:endParaRPr lang="ru-KZ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61B8DF7-9F99-62E2-3ADD-90F6B30249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689A93D-1A4B-0803-A586-54BEBAE772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26AEF6-C2A7-41EE-8F39-5FD38B73292A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28465190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68B1BB8-1555-CA0D-C656-237402E2ED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017E8DB-AD80-5A80-80DF-FC1BB00BAB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0D3BB8E-21BD-C528-CEA3-D8AD4C2424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582A9E-D16E-45A8-8727-CD92A9C749BA}" type="datetimeFigureOut">
              <a:rPr lang="ru-KZ" smtClean="0"/>
              <a:t>29.09.2025</a:t>
            </a:fld>
            <a:endParaRPr lang="ru-KZ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C32EC870-0016-2040-2FAB-CC02BDC479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3FD2ED6-7C9A-3D2C-8BAE-E01A952CE8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26AEF6-C2A7-41EE-8F39-5FD38B73292A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7498070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A497F21-5ABF-6D85-7854-0FF80A1B79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F1300DF8-8B99-E966-4C6A-32F98458DE3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B449A91C-33FD-958D-E7CF-5D157C05F2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582A9E-D16E-45A8-8727-CD92A9C749BA}" type="datetimeFigureOut">
              <a:rPr lang="ru-KZ" smtClean="0"/>
              <a:t>29.09.2025</a:t>
            </a:fld>
            <a:endParaRPr lang="ru-KZ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F302A8CD-3E92-B0F0-5C28-EB48C1EACF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B0B4F21-BDD0-D4BF-6B53-325E7B7C3A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26AEF6-C2A7-41EE-8F39-5FD38B73292A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9589306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9DC4377-4CD6-91CD-4619-D6875A1C59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9798B64-E2F1-3516-D125-11B66C3C133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C6F11D6F-AE88-FB4E-FA5A-6538A5CA061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28FE02E7-F2CB-96E9-FF01-8BFB987FD6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582A9E-D16E-45A8-8727-CD92A9C749BA}" type="datetimeFigureOut">
              <a:rPr lang="ru-KZ" smtClean="0"/>
              <a:t>29.09.2025</a:t>
            </a:fld>
            <a:endParaRPr lang="ru-KZ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47B73276-E27B-74F0-9E3E-6449779B07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1690D6C4-9323-829C-CB99-0F6BAE68B7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26AEF6-C2A7-41EE-8F39-5FD38B73292A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37413077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2C0619E-3ABA-B43D-06F8-7DDC5137B5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A4462491-2B65-2B83-E917-F04A5E878F6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FE94D55C-3BB5-6F47-DAC3-FFFAEA70E69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A7059A18-7E1F-37B8-F506-2A0ED132085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FD09F111-57EE-50A6-82D3-29DBBD7F6BC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9D06A5B5-02F0-BCC0-348B-33DFEB7648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582A9E-D16E-45A8-8727-CD92A9C749BA}" type="datetimeFigureOut">
              <a:rPr lang="ru-KZ" smtClean="0"/>
              <a:t>29.09.2025</a:t>
            </a:fld>
            <a:endParaRPr lang="ru-KZ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242738CB-D04D-FDBF-1B55-9C87BB27F3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F43C4156-1F08-2D09-D3FD-5C436B7003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26AEF6-C2A7-41EE-8F39-5FD38B73292A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34051150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51C59C9-9995-F67F-D870-70C7F21BC2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8556604E-CE7D-F3A9-557A-41B770846E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582A9E-D16E-45A8-8727-CD92A9C749BA}" type="datetimeFigureOut">
              <a:rPr lang="ru-KZ" smtClean="0"/>
              <a:t>29.09.2025</a:t>
            </a:fld>
            <a:endParaRPr lang="ru-KZ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0C5E1649-A8BD-3B04-EA5B-23DE38320E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C0017DCF-668A-F90C-C656-715E89E0D2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26AEF6-C2A7-41EE-8F39-5FD38B73292A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14309713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65A2B7B4-3054-D8BE-F7AF-6FFFFC4115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582A9E-D16E-45A8-8727-CD92A9C749BA}" type="datetimeFigureOut">
              <a:rPr lang="ru-KZ" smtClean="0"/>
              <a:t>29.09.2025</a:t>
            </a:fld>
            <a:endParaRPr lang="ru-KZ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69A3AF23-6C48-B30C-CB76-3E2952AB69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AFB56EEE-BA83-3DFC-1DCA-C703C4E35C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26AEF6-C2A7-41EE-8F39-5FD38B73292A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18479624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7FB3DA6-7474-69E6-F4E9-21DC3E0D56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8DCF9F4-D3BB-9084-2AAD-FD23873A81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52254FB6-CE58-1BDF-B444-8B29D83452C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CC5DE64C-4DBE-7895-3F09-79DB9A29F2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582A9E-D16E-45A8-8727-CD92A9C749BA}" type="datetimeFigureOut">
              <a:rPr lang="ru-KZ" smtClean="0"/>
              <a:t>29.09.2025</a:t>
            </a:fld>
            <a:endParaRPr lang="ru-KZ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BF92285E-E815-3C6F-34CE-9D518FAEB0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CCEEC010-0457-5874-64CF-2954ED2F71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26AEF6-C2A7-41EE-8F39-5FD38B73292A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12555710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A1C0E78-FEE0-D1D9-7701-3E924050E1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5185A115-3D07-2A25-625F-45BD32ACF4A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KZ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BC469F3A-8447-E075-2B55-8DB30780B98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E83ECE3C-811D-08DA-689B-BEFFF04DAA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582A9E-D16E-45A8-8727-CD92A9C749BA}" type="datetimeFigureOut">
              <a:rPr lang="ru-KZ" smtClean="0"/>
              <a:t>29.09.2025</a:t>
            </a:fld>
            <a:endParaRPr lang="ru-KZ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3F959139-4223-3C75-5618-8E9293C9E1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D7DE84D8-0F8E-B650-1DC7-139ABDC92C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26AEF6-C2A7-41EE-8F39-5FD38B73292A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15283540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30E1CA1-692C-BB68-A102-484601D3F8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2863D723-CC19-91C2-2D58-0FC8083C2A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89F5C14-DAFC-93A2-4A83-2CEB1388DC7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6582A9E-D16E-45A8-8727-CD92A9C749BA}" type="datetimeFigureOut">
              <a:rPr lang="ru-KZ" smtClean="0"/>
              <a:t>29.09.2025</a:t>
            </a:fld>
            <a:endParaRPr lang="ru-KZ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CF665128-C7AD-A696-C569-E6926D82838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ru-KZ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281B9A0-1D49-5E64-76FD-67ACAEE4E09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F26AEF6-C2A7-41EE-8F39-5FD38B73292A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36694819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K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50EFF7E-F084-C9F7-3FEF-BFFDF79144F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kk-KZ" dirty="0"/>
              <a:t>Л5 Классификация методов психологического исследования</a:t>
            </a:r>
            <a:endParaRPr lang="ru-KZ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EB3BCBE3-5F48-3BB3-B07B-19B45232491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3198858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2B1C77A-205D-6034-A7A1-054E94D003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dirty="0"/>
              <a:t>Мозговой штурм</a:t>
            </a:r>
            <a:endParaRPr lang="ru-KZ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F10F8C0-B2DB-336E-1DDB-7809381D61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kk-KZ" dirty="0"/>
              <a:t>1 этап – генерация идей</a:t>
            </a:r>
          </a:p>
          <a:p>
            <a:endParaRPr lang="kk-KZ" dirty="0"/>
          </a:p>
          <a:p>
            <a:r>
              <a:rPr lang="kk-KZ" dirty="0"/>
              <a:t>2 этап - экспертиза идей</a:t>
            </a:r>
          </a:p>
          <a:p>
            <a:endParaRPr lang="kk-KZ" dirty="0"/>
          </a:p>
          <a:p>
            <a:r>
              <a:rPr lang="kk-KZ" dirty="0"/>
              <a:t>3 этап – афишизация идеи</a:t>
            </a:r>
          </a:p>
          <a:p>
            <a:endParaRPr lang="kk-KZ" dirty="0"/>
          </a:p>
          <a:p>
            <a:r>
              <a:rPr lang="kk-KZ" dirty="0"/>
              <a:t>4 этап - презентация идей</a:t>
            </a:r>
          </a:p>
          <a:p>
            <a:endParaRPr lang="kk-KZ" dirty="0"/>
          </a:p>
          <a:p>
            <a:r>
              <a:rPr lang="kk-KZ"/>
              <a:t>5 этап – создание единой концепции</a:t>
            </a:r>
            <a:endParaRPr lang="ru-KZ" dirty="0"/>
          </a:p>
        </p:txBody>
      </p:sp>
    </p:spTree>
    <p:extLst>
      <p:ext uri="{BB962C8B-B14F-4D97-AF65-F5344CB8AC3E}">
        <p14:creationId xmlns:p14="http://schemas.microsoft.com/office/powerpoint/2010/main" val="8214611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5BC7C01-3657-E297-34E7-DA53D17A8F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dirty="0"/>
              <a:t>Методы психологического исследования (</a:t>
            </a:r>
            <a:r>
              <a:rPr lang="en-US" sz="3200" b="0" i="0" dirty="0">
                <a:solidFill>
                  <a:srgbClr val="4F4F4F"/>
                </a:solidFill>
                <a:effectLst/>
                <a:latin typeface="Lora" pitchFamily="2" charset="-52"/>
              </a:rPr>
              <a:t>B</a:t>
            </a:r>
            <a:r>
              <a:rPr lang="en-US" sz="3200" b="0" i="0" cap="none" dirty="0">
                <a:solidFill>
                  <a:srgbClr val="4F4F4F"/>
                </a:solidFill>
                <a:effectLst/>
                <a:latin typeface="Lora" pitchFamily="2" charset="-52"/>
              </a:rPr>
              <a:t>enesch</a:t>
            </a:r>
            <a:r>
              <a:rPr lang="ru-RU" sz="3200" b="0" i="0" dirty="0">
                <a:solidFill>
                  <a:srgbClr val="4F4F4F"/>
                </a:solidFill>
                <a:effectLst/>
                <a:latin typeface="Lora" pitchFamily="2" charset="-52"/>
              </a:rPr>
              <a:t> </a:t>
            </a:r>
            <a:r>
              <a:rPr lang="en-US" sz="3200" b="0" i="0" dirty="0">
                <a:solidFill>
                  <a:srgbClr val="4F4F4F"/>
                </a:solidFill>
                <a:effectLst/>
                <a:latin typeface="Lora" pitchFamily="2" charset="-52"/>
              </a:rPr>
              <a:t>A</a:t>
            </a:r>
            <a:r>
              <a:rPr lang="ru-RU" sz="3200" b="0" i="0" dirty="0">
                <a:solidFill>
                  <a:srgbClr val="4F4F4F"/>
                </a:solidFill>
                <a:effectLst/>
                <a:latin typeface="Lora" pitchFamily="2" charset="-52"/>
              </a:rPr>
              <a:t>.</a:t>
            </a:r>
            <a:r>
              <a:rPr lang="kk-KZ" dirty="0"/>
              <a:t>)</a:t>
            </a:r>
            <a:endParaRPr lang="ru-KZ" dirty="0"/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id="{DFAD910E-9F70-88E5-8E9F-48598A225389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1023938" y="2286000"/>
          <a:ext cx="9720262" cy="40227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Левая фигурная скобка 4">
            <a:extLst>
              <a:ext uri="{FF2B5EF4-FFF2-40B4-BE49-F238E27FC236}">
                <a16:creationId xmlns:a16="http://schemas.microsoft.com/office/drawing/2014/main" id="{17215094-2FB8-5DB9-E9B2-4502C5D0C10C}"/>
              </a:ext>
            </a:extLst>
          </p:cNvPr>
          <p:cNvSpPr/>
          <p:nvPr/>
        </p:nvSpPr>
        <p:spPr>
          <a:xfrm>
            <a:off x="367421" y="2084832"/>
            <a:ext cx="361950" cy="2925318"/>
          </a:xfrm>
          <a:prstGeom prst="leftBrace">
            <a:avLst/>
          </a:prstGeom>
          <a:ln>
            <a:solidFill>
              <a:srgbClr val="FF0000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KZ">
              <a:solidFill>
                <a:srgbClr val="FF0000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E0EBB62-DDBC-1D28-854E-90675A6C30D9}"/>
              </a:ext>
            </a:extLst>
          </p:cNvPr>
          <p:cNvSpPr txBox="1"/>
          <p:nvPr/>
        </p:nvSpPr>
        <p:spPr>
          <a:xfrm rot="16200000">
            <a:off x="-1119948" y="2880298"/>
            <a:ext cx="328512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err="1">
                <a:solidFill>
                  <a:srgbClr val="002060"/>
                </a:solidFill>
              </a:rPr>
              <a:t>Неэкспериментальные</a:t>
            </a:r>
            <a:r>
              <a:rPr lang="ru-RU" sz="2000" dirty="0">
                <a:solidFill>
                  <a:srgbClr val="002060"/>
                </a:solidFill>
              </a:rPr>
              <a:t> </a:t>
            </a:r>
          </a:p>
          <a:p>
            <a:r>
              <a:rPr lang="ru-RU" sz="2000" dirty="0">
                <a:solidFill>
                  <a:srgbClr val="002060"/>
                </a:solidFill>
              </a:rPr>
              <a:t>методы исследования</a:t>
            </a:r>
            <a:endParaRPr lang="ru-KZ" sz="20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081166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9AE3870-DE1E-BABA-3895-74EF4BB00F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7" y="41147"/>
            <a:ext cx="9720072" cy="1111377"/>
          </a:xfrm>
        </p:spPr>
        <p:txBody>
          <a:bodyPr>
            <a:normAutofit/>
          </a:bodyPr>
          <a:lstStyle/>
          <a:p>
            <a:r>
              <a:rPr lang="ru-RU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Задание. Провести наблюдение за объектом исследования. Записать дневник исследования</a:t>
            </a:r>
            <a:endParaRPr lang="ru-KZ" sz="6000" dirty="0"/>
          </a:p>
        </p:txBody>
      </p:sp>
      <p:graphicFrame>
        <p:nvGraphicFramePr>
          <p:cNvPr id="7" name="Объект 6">
            <a:extLst>
              <a:ext uri="{FF2B5EF4-FFF2-40B4-BE49-F238E27FC236}">
                <a16:creationId xmlns:a16="http://schemas.microsoft.com/office/drawing/2014/main" id="{71F6C171-E542-5007-C67C-211C9A9874D0}"/>
              </a:ext>
            </a:extLst>
          </p:cNvPr>
          <p:cNvGraphicFramePr>
            <a:graphicFrameLocks noGrp="1"/>
          </p:cNvGraphicFramePr>
          <p:nvPr>
            <p:ph sz="half" idx="2"/>
          </p:nvPr>
        </p:nvGraphicFramePr>
        <p:xfrm>
          <a:off x="459675" y="3432709"/>
          <a:ext cx="11113200" cy="405911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04400">
                  <a:extLst>
                    <a:ext uri="{9D8B030D-6E8A-4147-A177-3AD203B41FA5}">
                      <a16:colId xmlns:a16="http://schemas.microsoft.com/office/drawing/2014/main" val="1471656041"/>
                    </a:ext>
                  </a:extLst>
                </a:gridCol>
                <a:gridCol w="3704400">
                  <a:extLst>
                    <a:ext uri="{9D8B030D-6E8A-4147-A177-3AD203B41FA5}">
                      <a16:colId xmlns:a16="http://schemas.microsoft.com/office/drawing/2014/main" val="762096749"/>
                    </a:ext>
                  </a:extLst>
                </a:gridCol>
                <a:gridCol w="3704400">
                  <a:extLst>
                    <a:ext uri="{9D8B030D-6E8A-4147-A177-3AD203B41FA5}">
                      <a16:colId xmlns:a16="http://schemas.microsoft.com/office/drawing/2014/main" val="3070408673"/>
                    </a:ext>
                  </a:extLst>
                </a:gridCol>
              </a:tblGrid>
              <a:tr h="83484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Фиксация времени и места наблюдения </a:t>
                      </a:r>
                      <a:endParaRPr lang="ru-KZ" sz="1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Факты</a:t>
                      </a:r>
                      <a:endParaRPr lang="ru-KZ" sz="1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Действия подопечного (объекта наблюдения)</a:t>
                      </a:r>
                      <a:endParaRPr lang="ru-KZ" sz="1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Интерпретация фактов</a:t>
                      </a:r>
                      <a:endParaRPr lang="ru-KZ" sz="1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656355649"/>
                  </a:ext>
                </a:extLst>
              </a:tr>
              <a:tr h="39656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KZ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 </a:t>
                      </a:r>
                      <a:endParaRPr lang="ru-KZ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KZ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KZ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376736248"/>
                  </a:ext>
                </a:extLst>
              </a:tr>
              <a:tr h="39656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KZ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KZ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KZ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KZ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159467551"/>
                  </a:ext>
                </a:extLst>
              </a:tr>
              <a:tr h="39656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KZ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KZ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KZ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KZ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72768164"/>
                  </a:ext>
                </a:extLst>
              </a:tr>
              <a:tr h="39656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KZ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KZ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KZ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KZ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714544099"/>
                  </a:ext>
                </a:extLst>
              </a:tr>
              <a:tr h="100419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KZ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KZ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KZ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720613932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042602D7-1770-0B2B-E808-0DCF979AF7A8}"/>
              </a:ext>
            </a:extLst>
          </p:cNvPr>
          <p:cNvSpPr txBox="1"/>
          <p:nvPr/>
        </p:nvSpPr>
        <p:spPr>
          <a:xfrm>
            <a:off x="364425" y="800664"/>
            <a:ext cx="11463150" cy="26246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Дневник наблюдения</a:t>
            </a:r>
            <a:endParaRPr lang="ru-KZ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Наблюдатель ______________</a:t>
            </a:r>
            <a:endParaRPr lang="ru-KZ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Наблюдаемый: _____________  	Время наблюдения ___________</a:t>
            </a:r>
            <a:endParaRPr lang="ru-KZ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Предмет наблюдения (что Вы планируете изучить при наблюдении?)</a:t>
            </a:r>
            <a:endParaRPr lang="ru-KZ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Например, общительность ребенка, тревожность, внимание ребенка, интеллектуальные способности…</a:t>
            </a:r>
            <a:endParaRPr lang="ru-KZ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Наблюдатель ____________________</a:t>
            </a:r>
            <a:endParaRPr lang="ru-KZ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154630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Объект 5">
            <a:extLst>
              <a:ext uri="{FF2B5EF4-FFF2-40B4-BE49-F238E27FC236}">
                <a16:creationId xmlns:a16="http://schemas.microsoft.com/office/drawing/2014/main" id="{82DD5B1B-9B2C-10A3-82F7-B8B4932527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21639" y="409575"/>
            <a:ext cx="10539222" cy="4023360"/>
          </a:xfrm>
        </p:spPr>
        <p:txBody>
          <a:bodyPr>
            <a:normAutofit fontScale="250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7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Выводы об объекте наблюдения</a:t>
            </a:r>
            <a:endParaRPr lang="ru-KZ" sz="72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7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_______________________________________________________________</a:t>
            </a:r>
            <a:endParaRPr lang="ru-KZ" sz="72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7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_______________________________________________________________</a:t>
            </a:r>
            <a:endParaRPr lang="ru-KZ" sz="72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7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_______________________________________________________________</a:t>
            </a:r>
            <a:endParaRPr lang="ru-KZ" sz="72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7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KZ" sz="72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7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 предмете наблюдения _________________________________________</a:t>
            </a:r>
            <a:endParaRPr lang="ru-KZ" sz="72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7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_______________________________________________________________</a:t>
            </a:r>
            <a:endParaRPr lang="ru-KZ" sz="72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7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_______________________________________________________________</a:t>
            </a:r>
            <a:endParaRPr lang="ru-KZ" sz="72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7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_______________________________________________________________</a:t>
            </a:r>
            <a:endParaRPr lang="ru-KZ" sz="72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7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_______________________________________________________________</a:t>
            </a:r>
            <a:endParaRPr lang="ru-KZ" sz="72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7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_______________________________________________________________</a:t>
            </a:r>
            <a:endParaRPr lang="ru-KZ" sz="72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7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_______________________________________________________________</a:t>
            </a:r>
            <a:endParaRPr lang="ru-KZ" sz="72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49580">
              <a:lnSpc>
                <a:spcPct val="115000"/>
              </a:lnSpc>
              <a:spcAft>
                <a:spcPts val="1000"/>
              </a:spcAft>
            </a:pPr>
            <a:r>
              <a:rPr lang="ru-RU" sz="6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KZ" sz="6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15000"/>
              </a:lnSpc>
              <a:spcAft>
                <a:spcPts val="1000"/>
              </a:spcAft>
            </a:pP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KZ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KZ" dirty="0"/>
          </a:p>
        </p:txBody>
      </p:sp>
    </p:spTree>
    <p:extLst>
      <p:ext uri="{BB962C8B-B14F-4D97-AF65-F5344CB8AC3E}">
        <p14:creationId xmlns:p14="http://schemas.microsoft.com/office/powerpoint/2010/main" val="258977879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Стандартная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171</Words>
  <Application>Microsoft Office PowerPoint</Application>
  <PresentationFormat>Широкоэкранный</PresentationFormat>
  <Paragraphs>66</Paragraphs>
  <Slides>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12" baseType="lpstr">
      <vt:lpstr>Aptos</vt:lpstr>
      <vt:lpstr>Aptos Display</vt:lpstr>
      <vt:lpstr>Arial</vt:lpstr>
      <vt:lpstr>Calibri</vt:lpstr>
      <vt:lpstr>Lora</vt:lpstr>
      <vt:lpstr>Times New Roman</vt:lpstr>
      <vt:lpstr>Тема Office</vt:lpstr>
      <vt:lpstr>Л5 Классификация методов психологического исследования</vt:lpstr>
      <vt:lpstr>Мозговой штурм</vt:lpstr>
      <vt:lpstr>Методы психологического исследования (Benesch A.)</vt:lpstr>
      <vt:lpstr>Задание. Провести наблюдение за объектом исследования. Записать дневник исследования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Мынбаева Айгерим</dc:creator>
  <cp:lastModifiedBy>Мынбаева Айгерим</cp:lastModifiedBy>
  <cp:revision>2</cp:revision>
  <dcterms:created xsi:type="dcterms:W3CDTF">2025-09-29T16:55:13Z</dcterms:created>
  <dcterms:modified xsi:type="dcterms:W3CDTF">2025-09-29T17:01:57Z</dcterms:modified>
</cp:coreProperties>
</file>